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75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a Jones" userId="449f61a0-2fd3-40d6-ac9c-d8f5acd5640d" providerId="ADAL" clId="{8F5A5E47-972A-4653-BF0E-9B09A0D60D5D}"/>
    <pc:docChg chg="delSld">
      <pc:chgData name="Dora Jones" userId="449f61a0-2fd3-40d6-ac9c-d8f5acd5640d" providerId="ADAL" clId="{8F5A5E47-972A-4653-BF0E-9B09A0D60D5D}" dt="2023-12-04T19:04:39.820" v="0" actId="47"/>
      <pc:docMkLst>
        <pc:docMk/>
      </pc:docMkLst>
      <pc:sldChg chg="del">
        <pc:chgData name="Dora Jones" userId="449f61a0-2fd3-40d6-ac9c-d8f5acd5640d" providerId="ADAL" clId="{8F5A5E47-972A-4653-BF0E-9B09A0D60D5D}" dt="2023-12-04T19:04:39.820" v="0" actId="47"/>
        <pc:sldMkLst>
          <pc:docMk/>
          <pc:sldMk cId="1101528295" sldId="262"/>
        </pc:sldMkLst>
      </pc:sldChg>
    </pc:docChg>
  </pc:docChgLst>
  <pc:docChgLst>
    <pc:chgData name="Dora Jones" userId="449f61a0-2fd3-40d6-ac9c-d8f5acd5640d" providerId="ADAL" clId="{AF6ACE9D-280F-7740-8DD9-B4A5457465A3}"/>
    <pc:docChg chg="custSel addSld modSld sldOrd">
      <pc:chgData name="Dora Jones" userId="449f61a0-2fd3-40d6-ac9c-d8f5acd5640d" providerId="ADAL" clId="{AF6ACE9D-280F-7740-8DD9-B4A5457465A3}" dt="2023-07-24T18:35:34.049" v="66"/>
      <pc:docMkLst>
        <pc:docMk/>
      </pc:docMkLst>
      <pc:sldChg chg="addSp modSp mod setBg addAnim">
        <pc:chgData name="Dora Jones" userId="449f61a0-2fd3-40d6-ac9c-d8f5acd5640d" providerId="ADAL" clId="{AF6ACE9D-280F-7740-8DD9-B4A5457465A3}" dt="2023-07-24T18:35:34.049" v="66"/>
        <pc:sldMkLst>
          <pc:docMk/>
          <pc:sldMk cId="3336480785" sldId="256"/>
        </pc:sldMkLst>
        <pc:spChg chg="mod">
          <ac:chgData name="Dora Jones" userId="449f61a0-2fd3-40d6-ac9c-d8f5acd5640d" providerId="ADAL" clId="{AF6ACE9D-280F-7740-8DD9-B4A5457465A3}" dt="2023-07-24T18:35:34.045" v="64" actId="26606"/>
          <ac:spMkLst>
            <pc:docMk/>
            <pc:sldMk cId="3336480785" sldId="256"/>
            <ac:spMk id="2" creationId="{24CA740D-DAE2-CD56-F662-CA8BA588742D}"/>
          </ac:spMkLst>
        </pc:spChg>
        <pc:spChg chg="mod">
          <ac:chgData name="Dora Jones" userId="449f61a0-2fd3-40d6-ac9c-d8f5acd5640d" providerId="ADAL" clId="{AF6ACE9D-280F-7740-8DD9-B4A5457465A3}" dt="2023-07-24T18:35:34.045" v="64" actId="26606"/>
          <ac:spMkLst>
            <pc:docMk/>
            <pc:sldMk cId="3336480785" sldId="256"/>
            <ac:spMk id="3" creationId="{B63FE6D4-1FCE-F775-2BC0-00D4D25DDDA2}"/>
          </ac:spMkLst>
        </pc:spChg>
        <pc:spChg chg="add">
          <ac:chgData name="Dora Jones" userId="449f61a0-2fd3-40d6-ac9c-d8f5acd5640d" providerId="ADAL" clId="{AF6ACE9D-280F-7740-8DD9-B4A5457465A3}" dt="2023-07-24T18:35:34.045" v="64" actId="26606"/>
          <ac:spMkLst>
            <pc:docMk/>
            <pc:sldMk cId="3336480785" sldId="256"/>
            <ac:spMk id="9" creationId="{07280DB5-560C-4CF6-A5D0-61550AAA6E59}"/>
          </ac:spMkLst>
        </pc:spChg>
        <pc:picChg chg="add">
          <ac:chgData name="Dora Jones" userId="449f61a0-2fd3-40d6-ac9c-d8f5acd5640d" providerId="ADAL" clId="{AF6ACE9D-280F-7740-8DD9-B4A5457465A3}" dt="2023-07-24T18:35:34.045" v="64" actId="26606"/>
          <ac:picMkLst>
            <pc:docMk/>
            <pc:sldMk cId="3336480785" sldId="256"/>
            <ac:picMk id="5" creationId="{06F12DF0-D90F-A953-2C39-E3060AD06250}"/>
          </ac:picMkLst>
        </pc:picChg>
      </pc:sldChg>
      <pc:sldChg chg="addSp delSp modSp new mod ord setBg modClrScheme chgLayout">
        <pc:chgData name="Dora Jones" userId="449f61a0-2fd3-40d6-ac9c-d8f5acd5640d" providerId="ADAL" clId="{AF6ACE9D-280F-7740-8DD9-B4A5457465A3}" dt="2023-07-24T18:35:11.929" v="63" actId="1076"/>
        <pc:sldMkLst>
          <pc:docMk/>
          <pc:sldMk cId="3330610255" sldId="263"/>
        </pc:sldMkLst>
        <pc:spChg chg="mod ord">
          <ac:chgData name="Dora Jones" userId="449f61a0-2fd3-40d6-ac9c-d8f5acd5640d" providerId="ADAL" clId="{AF6ACE9D-280F-7740-8DD9-B4A5457465A3}" dt="2023-07-24T18:35:11.929" v="63" actId="1076"/>
          <ac:spMkLst>
            <pc:docMk/>
            <pc:sldMk cId="3330610255" sldId="263"/>
            <ac:spMk id="2" creationId="{56143E37-48E4-DB62-5A93-3244E7C35824}"/>
          </ac:spMkLst>
        </pc:spChg>
        <pc:spChg chg="add del mod ord">
          <ac:chgData name="Dora Jones" userId="449f61a0-2fd3-40d6-ac9c-d8f5acd5640d" providerId="ADAL" clId="{AF6ACE9D-280F-7740-8DD9-B4A5457465A3}" dt="2023-07-24T18:34:01.249" v="13" actId="931"/>
          <ac:spMkLst>
            <pc:docMk/>
            <pc:sldMk cId="3330610255" sldId="263"/>
            <ac:spMk id="3" creationId="{42B244AB-22D2-9829-B281-5D4BC00E564C}"/>
          </ac:spMkLst>
        </pc:spChg>
        <pc:spChg chg="add">
          <ac:chgData name="Dora Jones" userId="449f61a0-2fd3-40d6-ac9c-d8f5acd5640d" providerId="ADAL" clId="{AF6ACE9D-280F-7740-8DD9-B4A5457465A3}" dt="2023-07-24T18:34:05.602" v="14" actId="26606"/>
          <ac:spMkLst>
            <pc:docMk/>
            <pc:sldMk cId="3330610255" sldId="263"/>
            <ac:spMk id="12" creationId="{70BE0118-665B-49AC-8ED9-B29C009CED13}"/>
          </ac:spMkLst>
        </pc:spChg>
        <pc:spChg chg="add">
          <ac:chgData name="Dora Jones" userId="449f61a0-2fd3-40d6-ac9c-d8f5acd5640d" providerId="ADAL" clId="{AF6ACE9D-280F-7740-8DD9-B4A5457465A3}" dt="2023-07-24T18:34:05.602" v="14" actId="26606"/>
          <ac:spMkLst>
            <pc:docMk/>
            <pc:sldMk cId="3330610255" sldId="263"/>
            <ac:spMk id="14" creationId="{DB8E4593-3024-4A7B-92FB-8114D72E5751}"/>
          </ac:spMkLst>
        </pc:spChg>
        <pc:spChg chg="add">
          <ac:chgData name="Dora Jones" userId="449f61a0-2fd3-40d6-ac9c-d8f5acd5640d" providerId="ADAL" clId="{AF6ACE9D-280F-7740-8DD9-B4A5457465A3}" dt="2023-07-24T18:34:05.602" v="14" actId="26606"/>
          <ac:spMkLst>
            <pc:docMk/>
            <pc:sldMk cId="3330610255" sldId="263"/>
            <ac:spMk id="16" creationId="{F72029E6-113E-4A42-8D29-4B796B39B9C5}"/>
          </ac:spMkLst>
        </pc:spChg>
        <pc:spChg chg="add">
          <ac:chgData name="Dora Jones" userId="449f61a0-2fd3-40d6-ac9c-d8f5acd5640d" providerId="ADAL" clId="{AF6ACE9D-280F-7740-8DD9-B4A5457465A3}" dt="2023-07-24T18:34:05.602" v="14" actId="26606"/>
          <ac:spMkLst>
            <pc:docMk/>
            <pc:sldMk cId="3330610255" sldId="263"/>
            <ac:spMk id="18" creationId="{FBAE6AE5-2B20-46E6-B338-A385BFF09F86}"/>
          </ac:spMkLst>
        </pc:spChg>
        <pc:spChg chg="add">
          <ac:chgData name="Dora Jones" userId="449f61a0-2fd3-40d6-ac9c-d8f5acd5640d" providerId="ADAL" clId="{AF6ACE9D-280F-7740-8DD9-B4A5457465A3}" dt="2023-07-24T18:34:05.602" v="14" actId="26606"/>
          <ac:spMkLst>
            <pc:docMk/>
            <pc:sldMk cId="3330610255" sldId="263"/>
            <ac:spMk id="20" creationId="{4555B12C-E2CF-448D-918F-96D0958DC632}"/>
          </ac:spMkLst>
        </pc:spChg>
        <pc:picChg chg="add mod">
          <ac:chgData name="Dora Jones" userId="449f61a0-2fd3-40d6-ac9c-d8f5acd5640d" providerId="ADAL" clId="{AF6ACE9D-280F-7740-8DD9-B4A5457465A3}" dt="2023-07-24T18:34:05.602" v="14" actId="26606"/>
          <ac:picMkLst>
            <pc:docMk/>
            <pc:sldMk cId="3330610255" sldId="263"/>
            <ac:picMk id="5" creationId="{B26AE802-143E-0352-3E8A-993F19D92C50}"/>
          </ac:picMkLst>
        </pc:picChg>
        <pc:picChg chg="add">
          <ac:chgData name="Dora Jones" userId="449f61a0-2fd3-40d6-ac9c-d8f5acd5640d" providerId="ADAL" clId="{AF6ACE9D-280F-7740-8DD9-B4A5457465A3}" dt="2023-07-24T18:34:05.602" v="14" actId="26606"/>
          <ac:picMkLst>
            <pc:docMk/>
            <pc:sldMk cId="3330610255" sldId="263"/>
            <ac:picMk id="10" creationId="{576E8DBD-6DBD-4FCB-8FE8-8F0425C0B67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writing-process/prewriting-strategies/prewriting-strategies-asking-defining-question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rk-green-tick-symbol-sign-3578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writing-process/prewriting-strategies/prewriting-strategies-asking-defining-question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rk-green-tick-symbol-sign-3578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7LeV8ofAgY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43E37-48E4-DB62-5A93-3244E7C3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175965" y="305904"/>
            <a:ext cx="6262595" cy="39599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8000" dirty="0"/>
              <a:t>Welcome New and returning huskies!</a:t>
            </a:r>
          </a:p>
        </p:txBody>
      </p:sp>
      <p:pic>
        <p:nvPicPr>
          <p:cNvPr id="5" name="Content Placeholder 4" descr="A black and white logo of a dog&#10;&#10;Description automatically generated">
            <a:extLst>
              <a:ext uri="{FF2B5EF4-FFF2-40B4-BE49-F238E27FC236}">
                <a16:creationId xmlns:a16="http://schemas.microsoft.com/office/drawing/2014/main" id="{B26AE802-143E-0352-3E8A-993F19D92C5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 rot="21420000">
            <a:off x="6635077" y="373505"/>
            <a:ext cx="3813745" cy="381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1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A740D-DAE2-CD56-F662-CA8BA5887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959072" y="390182"/>
            <a:ext cx="5683314" cy="3284924"/>
          </a:xfrm>
        </p:spPr>
        <p:txBody>
          <a:bodyPr>
            <a:normAutofit/>
          </a:bodyPr>
          <a:lstStyle/>
          <a:p>
            <a:r>
              <a:rPr lang="en-US" dirty="0"/>
              <a:t>P-TECH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FE6D4-1FCE-F775-2BC0-00D4D25DD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5065715" y="3674838"/>
            <a:ext cx="5681180" cy="6217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/>
              <a:t>An introduction to Chapin’s newest magnet program</a:t>
            </a:r>
          </a:p>
        </p:txBody>
      </p:sp>
      <p:pic>
        <p:nvPicPr>
          <p:cNvPr id="5" name="Picture 4" descr="Computer 3D windows background">
            <a:extLst>
              <a:ext uri="{FF2B5EF4-FFF2-40B4-BE49-F238E27FC236}">
                <a16:creationId xmlns:a16="http://schemas.microsoft.com/office/drawing/2014/main" id="{06F12DF0-D90F-A953-2C39-E3060AD062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5" r="34453" b="-1"/>
          <a:stretch/>
        </p:blipFill>
        <p:spPr>
          <a:xfrm rot="21420000">
            <a:off x="-118586" y="237518"/>
            <a:ext cx="4633277" cy="4518254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9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648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BF81AD-2B7D-E0C8-A42E-89D31AC02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p-tech stand for?</a:t>
            </a:r>
          </a:p>
        </p:txBody>
      </p:sp>
      <p:pic>
        <p:nvPicPr>
          <p:cNvPr id="10" name="Content Placeholder 9" descr="Many colorful circles with question marks&#10;&#10;Description automatically generated">
            <a:extLst>
              <a:ext uri="{FF2B5EF4-FFF2-40B4-BE49-F238E27FC236}">
                <a16:creationId xmlns:a16="http://schemas.microsoft.com/office/drawing/2014/main" id="{304B15DE-8BD2-78F0-16BB-6688D81E308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02328" y="2063750"/>
            <a:ext cx="4961894" cy="331152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87941B-700A-6EA1-707F-B808C4BB0D06}"/>
              </a:ext>
            </a:extLst>
          </p:cNvPr>
          <p:cNvSpPr txBox="1"/>
          <p:nvPr/>
        </p:nvSpPr>
        <p:spPr>
          <a:xfrm>
            <a:off x="3402328" y="5375275"/>
            <a:ext cx="4961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owl.excelsior.edu/writing-process/prewriting-strategies/prewriting-strategies-asking-defining-question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485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692E0C-A93F-3862-A95B-E1A78710B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5" y="557213"/>
            <a:ext cx="10396882" cy="2743200"/>
          </a:xfrm>
        </p:spPr>
        <p:txBody>
          <a:bodyPr>
            <a:normAutofit/>
          </a:bodyPr>
          <a:lstStyle/>
          <a:p>
            <a:r>
              <a:rPr lang="en-US" dirty="0"/>
              <a:t>Pathways in technology early college high school</a:t>
            </a:r>
          </a:p>
        </p:txBody>
      </p:sp>
      <p:pic>
        <p:nvPicPr>
          <p:cNvPr id="6" name="Content Placeholder 5" descr="A green tick symbol on a black background&#10;&#10;Description automatically generated">
            <a:extLst>
              <a:ext uri="{FF2B5EF4-FFF2-40B4-BE49-F238E27FC236}">
                <a16:creationId xmlns:a16="http://schemas.microsoft.com/office/drawing/2014/main" id="{70916571-1AF3-9BD7-761A-40EA4BAA7FE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69779" y="1708711"/>
            <a:ext cx="4427665" cy="3311525"/>
          </a:xfrm>
        </p:spPr>
      </p:pic>
    </p:spTree>
    <p:extLst>
      <p:ext uri="{BB962C8B-B14F-4D97-AF65-F5344CB8AC3E}">
        <p14:creationId xmlns:p14="http://schemas.microsoft.com/office/powerpoint/2010/main" val="168649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BF81AD-2B7D-E0C8-A42E-89D31AC02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be in p-tech?</a:t>
            </a:r>
          </a:p>
        </p:txBody>
      </p:sp>
      <p:pic>
        <p:nvPicPr>
          <p:cNvPr id="10" name="Content Placeholder 9" descr="Many colorful circles with question marks&#10;&#10;Description automatically generated">
            <a:extLst>
              <a:ext uri="{FF2B5EF4-FFF2-40B4-BE49-F238E27FC236}">
                <a16:creationId xmlns:a16="http://schemas.microsoft.com/office/drawing/2014/main" id="{304B15DE-8BD2-78F0-16BB-6688D81E308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02328" y="2063750"/>
            <a:ext cx="4961894" cy="331152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87941B-700A-6EA1-707F-B808C4BB0D06}"/>
              </a:ext>
            </a:extLst>
          </p:cNvPr>
          <p:cNvSpPr txBox="1"/>
          <p:nvPr/>
        </p:nvSpPr>
        <p:spPr>
          <a:xfrm>
            <a:off x="3402328" y="5375275"/>
            <a:ext cx="4961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owl.excelsior.edu/writing-process/prewriting-strategies/prewriting-strategies-asking-defining-question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3004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692E0C-A93F-3862-A95B-E1A78710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Anyone who:</a:t>
            </a:r>
          </a:p>
        </p:txBody>
      </p:sp>
      <p:pic>
        <p:nvPicPr>
          <p:cNvPr id="6" name="Content Placeholder 5" descr="A green tick symbol on a black background&#10;&#10;Description automatically generated">
            <a:extLst>
              <a:ext uri="{FF2B5EF4-FFF2-40B4-BE49-F238E27FC236}">
                <a16:creationId xmlns:a16="http://schemas.microsoft.com/office/drawing/2014/main" id="{70916571-1AF3-9BD7-761A-40EA4BAA7FE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2105922"/>
            <a:ext cx="4427665" cy="3311525"/>
          </a:xfr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F03216-415B-1505-7357-D22CBE473B0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5800" y="2106258"/>
            <a:ext cx="5410199" cy="3311189"/>
          </a:xfrm>
        </p:spPr>
        <p:txBody>
          <a:bodyPr/>
          <a:lstStyle/>
          <a:p>
            <a:r>
              <a:rPr lang="en-US" dirty="0"/>
              <a:t>Is interested in earning a high school degree </a:t>
            </a:r>
          </a:p>
          <a:p>
            <a:r>
              <a:rPr lang="en-US" dirty="0"/>
              <a:t>Wants the opportunity to earn:</a:t>
            </a:r>
          </a:p>
          <a:p>
            <a:pPr lvl="1"/>
            <a:r>
              <a:rPr lang="en-US" dirty="0"/>
              <a:t>An associate degree</a:t>
            </a:r>
          </a:p>
          <a:p>
            <a:pPr lvl="1"/>
            <a:r>
              <a:rPr lang="en-US" dirty="0"/>
              <a:t>Level 1 or 2 certificate</a:t>
            </a:r>
          </a:p>
          <a:p>
            <a:pPr lvl="1"/>
            <a:r>
              <a:rPr lang="en-US" dirty="0"/>
              <a:t>Industry based certification(s)</a:t>
            </a:r>
          </a:p>
          <a:p>
            <a:pPr lvl="1"/>
            <a:r>
              <a:rPr lang="en-US" dirty="0"/>
              <a:t>Work-based learning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descr="Clint High School prepares students for high-demand careers">
            <a:hlinkClick r:id="" action="ppaction://media"/>
            <a:extLst>
              <a:ext uri="{FF2B5EF4-FFF2-40B4-BE49-F238E27FC236}">
                <a16:creationId xmlns:a16="http://schemas.microsoft.com/office/drawing/2014/main" id="{FF38E730-D331-ED59-B72B-B67F8DB3E5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38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3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61</TotalTime>
  <Words>87</Words>
  <Application>Microsoft Office PowerPoint</Application>
  <PresentationFormat>Widescreen</PresentationFormat>
  <Paragraphs>15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Welcome New and returning huskies!</vt:lpstr>
      <vt:lpstr>P-TECH 101</vt:lpstr>
      <vt:lpstr>What does p-tech stand for?</vt:lpstr>
      <vt:lpstr>Pathways in technology early college high school</vt:lpstr>
      <vt:lpstr>Why be in p-tech?</vt:lpstr>
      <vt:lpstr>For Anyone who: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P-TECH 101</dc:title>
  <dc:creator>Dora Jones</dc:creator>
  <cp:lastModifiedBy>Dora Jones</cp:lastModifiedBy>
  <cp:revision>1</cp:revision>
  <dcterms:created xsi:type="dcterms:W3CDTF">2023-07-20T15:52:15Z</dcterms:created>
  <dcterms:modified xsi:type="dcterms:W3CDTF">2023-12-04T19:04:47Z</dcterms:modified>
</cp:coreProperties>
</file>